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261" r:id="rId3"/>
    <p:sldId id="258" r:id="rId4"/>
    <p:sldId id="259" r:id="rId5"/>
    <p:sldId id="263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2262-DC45-4C31-B92A-328E4B34CF07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39265D4-1B7C-4960-9409-C505799B9E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3573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2262-DC45-4C31-B92A-328E4B34CF07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39265D4-1B7C-4960-9409-C505799B9E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018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2262-DC45-4C31-B92A-328E4B34CF07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39265D4-1B7C-4960-9409-C505799B9EB5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1118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2262-DC45-4C31-B92A-328E4B34CF07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9265D4-1B7C-4960-9409-C505799B9E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67417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2262-DC45-4C31-B92A-328E4B34CF07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9265D4-1B7C-4960-9409-C505799B9EB5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8309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2262-DC45-4C31-B92A-328E4B34CF07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9265D4-1B7C-4960-9409-C505799B9E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00980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2262-DC45-4C31-B92A-328E4B34CF07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265D4-1B7C-4960-9409-C505799B9E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7516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2262-DC45-4C31-B92A-328E4B34CF07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265D4-1B7C-4960-9409-C505799B9E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4415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2262-DC45-4C31-B92A-328E4B34CF07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265D4-1B7C-4960-9409-C505799B9E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6413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2262-DC45-4C31-B92A-328E4B34CF07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39265D4-1B7C-4960-9409-C505799B9E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2383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2262-DC45-4C31-B92A-328E4B34CF07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39265D4-1B7C-4960-9409-C505799B9E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8489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2262-DC45-4C31-B92A-328E4B34CF07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39265D4-1B7C-4960-9409-C505799B9E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2964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2262-DC45-4C31-B92A-328E4B34CF07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265D4-1B7C-4960-9409-C505799B9E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3090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2262-DC45-4C31-B92A-328E4B34CF07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265D4-1B7C-4960-9409-C505799B9E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0553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2262-DC45-4C31-B92A-328E4B34CF07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265D4-1B7C-4960-9409-C505799B9E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5216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2262-DC45-4C31-B92A-328E4B34CF07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9265D4-1B7C-4960-9409-C505799B9E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0146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12262-DC45-4C31-B92A-328E4B34CF07}" type="datetimeFigureOut">
              <a:rPr lang="pt-BR" smtClean="0"/>
              <a:t>04/12/2014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39265D4-1B7C-4960-9409-C505799B9E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5867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969135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Visão Discente da Oceanografia na FURG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Brasil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413407"/>
            <a:ext cx="9144000" cy="1655762"/>
          </a:xfrm>
        </p:spPr>
        <p:txBody>
          <a:bodyPr>
            <a:noAutofit/>
          </a:bodyPr>
          <a:lstStyle/>
          <a:p>
            <a:pPr algn="ctr"/>
            <a:r>
              <a:rPr lang="pt-BR" sz="2000" dirty="0" smtClean="0"/>
              <a:t>CENTRO ACADÊMICO LIVRE DE OCEANOLOGIA – C.A.L.O.</a:t>
            </a:r>
          </a:p>
          <a:p>
            <a:pPr algn="ctr"/>
            <a:endParaRPr lang="pt-BR" sz="2000" dirty="0" smtClean="0"/>
          </a:p>
          <a:p>
            <a:pPr algn="ctr"/>
            <a:r>
              <a:rPr lang="pt-BR" sz="2000" dirty="0" smtClean="0"/>
              <a:t>Daniela Baptista</a:t>
            </a:r>
          </a:p>
          <a:p>
            <a:pPr algn="ctr"/>
            <a:r>
              <a:rPr lang="pt-BR" sz="2000" dirty="0" smtClean="0"/>
              <a:t>Walkiria S. Olsen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225871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382128"/>
              </p:ext>
            </p:extLst>
          </p:nvPr>
        </p:nvGraphicFramePr>
        <p:xfrm>
          <a:off x="1674253" y="1764405"/>
          <a:ext cx="9620519" cy="478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5132"/>
                <a:gridCol w="2935073"/>
                <a:gridCol w="930314"/>
              </a:tblGrid>
              <a:tr h="330652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Pergunta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Resposta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Ponto mais forte Universidade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Formação para pesquisa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Ponto mais fraco da Universidade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Estrutura Física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Ponto mais fraco dos cursos de Oceanografia do Brasil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Disparidade da grade curricular básica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Oportunidades de embarques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Precisa melhorar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49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Cidade em que o curso está instalado oferece outras oportunidades de embarque?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Poucas oportunidades</a:t>
                      </a:r>
                      <a:r>
                        <a:rPr lang="pt-BR" baseline="0" dirty="0" smtClean="0"/>
                        <a:t>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69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Em relação a carga horária do curso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Suficiente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Oportunidades de envolvimento em projetos de extensão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Sim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88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Tais oportunidades são suficientes?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Não</a:t>
                      </a:r>
                      <a:r>
                        <a:rPr lang="pt-BR" baseline="0" dirty="0" smtClean="0"/>
                        <a:t>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Universidade incentiva o empreendedorismo?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52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2228044" y="618185"/>
            <a:ext cx="83841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Fórum dos </a:t>
            </a:r>
            <a:r>
              <a:rPr lang="pt-B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Coordenadores SNO 2014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62017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Pontos Fortes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92925" y="2094964"/>
            <a:ext cx="8915400" cy="3777622"/>
          </a:xfrm>
        </p:spPr>
        <p:txBody>
          <a:bodyPr/>
          <a:lstStyle/>
          <a:p>
            <a:pPr algn="just"/>
            <a:r>
              <a:rPr lang="pt-BR" sz="2500" dirty="0" smtClean="0"/>
              <a:t>Variedade de laboratórios e oportunidades de iniciação em estágios nos mesmos</a:t>
            </a:r>
          </a:p>
          <a:p>
            <a:pPr algn="just"/>
            <a:r>
              <a:rPr lang="pt-BR" sz="2500" dirty="0" smtClean="0"/>
              <a:t>Qualidade do corpo docente</a:t>
            </a:r>
          </a:p>
          <a:p>
            <a:pPr algn="just"/>
            <a:r>
              <a:rPr lang="pt-BR" sz="2500" dirty="0" smtClean="0"/>
              <a:t>Incentivo </a:t>
            </a:r>
            <a:r>
              <a:rPr lang="pt-BR" sz="2500" dirty="0" smtClean="0"/>
              <a:t>ao empreendedorismo</a:t>
            </a:r>
          </a:p>
          <a:p>
            <a:endParaRPr lang="pt-BR" sz="2000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77321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Sugestões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92925" y="1742204"/>
            <a:ext cx="7554531" cy="4761627"/>
          </a:xfrm>
        </p:spPr>
        <p:txBody>
          <a:bodyPr>
            <a:noAutofit/>
          </a:bodyPr>
          <a:lstStyle/>
          <a:p>
            <a:r>
              <a:rPr lang="pt-BR" sz="2500" dirty="0" smtClean="0"/>
              <a:t>Cursos de verão e inverno </a:t>
            </a:r>
            <a:endParaRPr lang="pt-BR" sz="2500" dirty="0"/>
          </a:p>
          <a:p>
            <a:r>
              <a:rPr lang="pt-BR" sz="2500" dirty="0" smtClean="0"/>
              <a:t>Mais projetos de </a:t>
            </a:r>
            <a:r>
              <a:rPr lang="pt-BR" sz="2500" dirty="0" smtClean="0"/>
              <a:t>extensão</a:t>
            </a:r>
            <a:endParaRPr lang="pt-BR" sz="2500" dirty="0"/>
          </a:p>
          <a:p>
            <a:r>
              <a:rPr lang="pt-BR" sz="2500" dirty="0" smtClean="0"/>
              <a:t>Disciplina pedagógica obrigatória </a:t>
            </a:r>
          </a:p>
          <a:p>
            <a:pPr lvl="1"/>
            <a:r>
              <a:rPr lang="pt-BR" sz="2300" dirty="0" smtClean="0"/>
              <a:t>Técnicas de </a:t>
            </a:r>
            <a:r>
              <a:rPr lang="pt-BR" sz="2300" dirty="0" smtClean="0"/>
              <a:t>apresentação</a:t>
            </a:r>
          </a:p>
          <a:p>
            <a:r>
              <a:rPr lang="pt-BR" sz="2500" dirty="0" smtClean="0"/>
              <a:t>Carga </a:t>
            </a:r>
            <a:r>
              <a:rPr lang="pt-BR" sz="2500" dirty="0" smtClean="0"/>
              <a:t>horária muito </a:t>
            </a:r>
            <a:r>
              <a:rPr lang="pt-BR" sz="2500" dirty="0" smtClean="0"/>
              <a:t>pesada</a:t>
            </a:r>
          </a:p>
          <a:p>
            <a:pPr lvl="1"/>
            <a:r>
              <a:rPr lang="pt-BR" sz="2100" dirty="0" smtClean="0"/>
              <a:t>Mais opções de matérias eletivas</a:t>
            </a:r>
            <a:endParaRPr lang="pt-BR" sz="2100" dirty="0" smtClean="0"/>
          </a:p>
          <a:p>
            <a:pPr lvl="1"/>
            <a:r>
              <a:rPr lang="pt-BR" sz="2100" dirty="0" smtClean="0"/>
              <a:t>Processo de mudança de grade</a:t>
            </a:r>
          </a:p>
          <a:p>
            <a:pPr lvl="1"/>
            <a:r>
              <a:rPr lang="pt-BR" sz="2100" dirty="0" smtClean="0"/>
              <a:t>Representação estudantil </a:t>
            </a:r>
            <a:r>
              <a:rPr lang="pt-BR" sz="2100" smtClean="0"/>
              <a:t>no </a:t>
            </a:r>
            <a:r>
              <a:rPr lang="pt-BR" sz="2100" smtClean="0"/>
              <a:t>processo</a:t>
            </a:r>
            <a:endParaRPr lang="pt-BR" sz="2500" dirty="0" smtClean="0"/>
          </a:p>
          <a:p>
            <a:pPr lvl="1"/>
            <a:endParaRPr lang="pt-BR" sz="2500" dirty="0" smtClean="0"/>
          </a:p>
        </p:txBody>
      </p:sp>
    </p:spTree>
    <p:extLst>
      <p:ext uri="{BB962C8B-B14F-4D97-AF65-F5344CB8AC3E}">
        <p14:creationId xmlns:p14="http://schemas.microsoft.com/office/powerpoint/2010/main" val="3031117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32390" y="1522926"/>
            <a:ext cx="8915399" cy="2262781"/>
          </a:xfrm>
        </p:spPr>
        <p:txBody>
          <a:bodyPr/>
          <a:lstStyle/>
          <a:p>
            <a:pPr algn="ctr"/>
            <a:r>
              <a:rPr lang="pt-BR" dirty="0" smtClean="0"/>
              <a:t>MUITO OBRIGADA!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06213819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196</TotalTime>
  <Words>171</Words>
  <Application>Microsoft Office PowerPoint</Application>
  <PresentationFormat>Widescreen</PresentationFormat>
  <Paragraphs>50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Cacho</vt:lpstr>
      <vt:lpstr>A Visão Discente da Oceanografia na FURG  e no Brasil</vt:lpstr>
      <vt:lpstr>Apresentação do PowerPoint</vt:lpstr>
      <vt:lpstr>Pontos Fortes</vt:lpstr>
      <vt:lpstr>Sugestões</vt:lpstr>
      <vt:lpstr>MUITO OBRIGADA!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Visão Discente da Oceanografia na FURG e no Brasil</dc:title>
  <dc:creator>Walkiria Olsen</dc:creator>
  <cp:lastModifiedBy>Walkiria Olsen</cp:lastModifiedBy>
  <cp:revision>11</cp:revision>
  <dcterms:created xsi:type="dcterms:W3CDTF">2014-12-04T16:22:16Z</dcterms:created>
  <dcterms:modified xsi:type="dcterms:W3CDTF">2014-12-05T00:30:46Z</dcterms:modified>
</cp:coreProperties>
</file>