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61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57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1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11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41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309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098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516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4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41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38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4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96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0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5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21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4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2262-DC45-4C31-B92A-328E4B34CF07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9265D4-1B7C-4960-9409-C505799B9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86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913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Visão Discente da Oceanografia na FURG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3407"/>
            <a:ext cx="9144000" cy="1655762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/>
              <a:t>CENTRO ACADÊMICO LIVRE DE OCEANOLOGIA – C.A.L.O.</a:t>
            </a:r>
          </a:p>
          <a:p>
            <a:pPr algn="ctr"/>
            <a:endParaRPr lang="pt-BR" sz="2000" dirty="0" smtClean="0"/>
          </a:p>
          <a:p>
            <a:pPr algn="ctr"/>
            <a:r>
              <a:rPr lang="pt-BR" sz="2000" dirty="0" smtClean="0"/>
              <a:t>Daniela Baptista</a:t>
            </a:r>
          </a:p>
          <a:p>
            <a:pPr algn="ctr"/>
            <a:r>
              <a:rPr lang="pt-BR" sz="2000" dirty="0" smtClean="0"/>
              <a:t>Walkiria S. Olsen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2587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82128"/>
              </p:ext>
            </p:extLst>
          </p:nvPr>
        </p:nvGraphicFramePr>
        <p:xfrm>
          <a:off x="1674253" y="1764405"/>
          <a:ext cx="9620519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5132"/>
                <a:gridCol w="2935073"/>
                <a:gridCol w="930314"/>
              </a:tblGrid>
              <a:tr h="33065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Pergunta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Resposta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Ponto mais forte Universidade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Formação para pesquisa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Ponto mais fraco da Universidade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Estrutura Física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Ponto mais fraco dos cursos de Oceanografia do 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Disparidade da grade curricular 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Oportunidades de embarques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Precisa melhorar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Cidade em que o curso está instalado oferece outras oportunidades de embarque?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Poucas oportunidades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Em relação a carga horária do curso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Suficiente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Oportunidades de envolvimento em projetos de extensão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Sim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Tais oportunidades são suficientes?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Universidade incentiva o empreendedorismo?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8044" y="618185"/>
            <a:ext cx="838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Fórum dos 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Coordenadores SNO 2014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201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Fortes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094964"/>
            <a:ext cx="8915400" cy="3777622"/>
          </a:xfrm>
        </p:spPr>
        <p:txBody>
          <a:bodyPr/>
          <a:lstStyle/>
          <a:p>
            <a:pPr algn="just"/>
            <a:r>
              <a:rPr lang="pt-BR" sz="2500" dirty="0" smtClean="0"/>
              <a:t>Variedade de laboratórios e oportunidades de iniciação em estágios nos mesmos</a:t>
            </a:r>
          </a:p>
          <a:p>
            <a:pPr algn="just"/>
            <a:r>
              <a:rPr lang="pt-BR" sz="2500" dirty="0" smtClean="0"/>
              <a:t>Qualidade do corpo docente</a:t>
            </a:r>
          </a:p>
          <a:p>
            <a:pPr algn="just"/>
            <a:r>
              <a:rPr lang="pt-BR" sz="2500" dirty="0" smtClean="0"/>
              <a:t>Incentivo </a:t>
            </a:r>
            <a:r>
              <a:rPr lang="pt-BR" sz="2500" dirty="0" smtClean="0"/>
              <a:t>ao empreendedorismo</a:t>
            </a:r>
          </a:p>
          <a:p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732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742204"/>
            <a:ext cx="7554531" cy="4761627"/>
          </a:xfrm>
        </p:spPr>
        <p:txBody>
          <a:bodyPr>
            <a:noAutofit/>
          </a:bodyPr>
          <a:lstStyle/>
          <a:p>
            <a:r>
              <a:rPr lang="pt-BR" sz="2500" dirty="0" smtClean="0"/>
              <a:t>Cursos de verão e inverno </a:t>
            </a:r>
            <a:endParaRPr lang="pt-BR" sz="2500" dirty="0"/>
          </a:p>
          <a:p>
            <a:r>
              <a:rPr lang="pt-BR" sz="2500" dirty="0" smtClean="0"/>
              <a:t>Mais projetos de </a:t>
            </a:r>
            <a:r>
              <a:rPr lang="pt-BR" sz="2500" dirty="0" smtClean="0"/>
              <a:t>extensão</a:t>
            </a:r>
            <a:endParaRPr lang="pt-BR" sz="2500" dirty="0"/>
          </a:p>
          <a:p>
            <a:r>
              <a:rPr lang="pt-BR" sz="2500" dirty="0" smtClean="0"/>
              <a:t>Disciplina pedagógica obrigatória </a:t>
            </a:r>
          </a:p>
          <a:p>
            <a:pPr lvl="1"/>
            <a:r>
              <a:rPr lang="pt-BR" sz="2300" dirty="0" smtClean="0"/>
              <a:t>Técnicas de </a:t>
            </a:r>
            <a:r>
              <a:rPr lang="pt-BR" sz="2300" dirty="0" smtClean="0"/>
              <a:t>apresentação</a:t>
            </a:r>
          </a:p>
          <a:p>
            <a:r>
              <a:rPr lang="pt-BR" sz="2500" dirty="0" smtClean="0"/>
              <a:t>Carga </a:t>
            </a:r>
            <a:r>
              <a:rPr lang="pt-BR" sz="2500" dirty="0" smtClean="0"/>
              <a:t>horária muito </a:t>
            </a:r>
            <a:r>
              <a:rPr lang="pt-BR" sz="2500" dirty="0" smtClean="0"/>
              <a:t>pesada</a:t>
            </a:r>
          </a:p>
          <a:p>
            <a:pPr lvl="1"/>
            <a:r>
              <a:rPr lang="pt-BR" sz="2100" dirty="0" smtClean="0"/>
              <a:t>Mais opções de matérias eletivas</a:t>
            </a:r>
            <a:endParaRPr lang="pt-BR" sz="2100" dirty="0" smtClean="0"/>
          </a:p>
          <a:p>
            <a:pPr lvl="1"/>
            <a:r>
              <a:rPr lang="pt-BR" sz="2100" dirty="0" smtClean="0"/>
              <a:t>Processo de mudança de grade</a:t>
            </a:r>
          </a:p>
          <a:p>
            <a:pPr lvl="1"/>
            <a:r>
              <a:rPr lang="pt-BR" sz="2100" dirty="0" smtClean="0"/>
              <a:t>Representação estudantil </a:t>
            </a:r>
            <a:r>
              <a:rPr lang="pt-BR" sz="2100" smtClean="0"/>
              <a:t>no </a:t>
            </a:r>
            <a:r>
              <a:rPr lang="pt-BR" sz="2100" smtClean="0"/>
              <a:t>processo</a:t>
            </a:r>
            <a:endParaRPr lang="pt-BR" sz="2500" dirty="0" smtClean="0"/>
          </a:p>
          <a:p>
            <a:pPr lvl="1"/>
            <a:endParaRPr lang="pt-BR" sz="2500" dirty="0" smtClean="0"/>
          </a:p>
        </p:txBody>
      </p:sp>
    </p:spTree>
    <p:extLst>
      <p:ext uri="{BB962C8B-B14F-4D97-AF65-F5344CB8AC3E}">
        <p14:creationId xmlns:p14="http://schemas.microsoft.com/office/powerpoint/2010/main" val="303111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2390" y="1522926"/>
            <a:ext cx="8915399" cy="2262781"/>
          </a:xfrm>
        </p:spPr>
        <p:txBody>
          <a:bodyPr/>
          <a:lstStyle/>
          <a:p>
            <a:pPr algn="ctr"/>
            <a:r>
              <a:rPr lang="pt-BR" dirty="0" smtClean="0"/>
              <a:t>MUITO 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21381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171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Cacho</vt:lpstr>
      <vt:lpstr>A Visão Discente da Oceanografia na FURG  e no Brasil</vt:lpstr>
      <vt:lpstr>Apresentação do PowerPoint</vt:lpstr>
      <vt:lpstr>Pontos Fortes</vt:lpstr>
      <vt:lpstr>Sugestões</vt:lpstr>
      <vt:lpstr>MUITO 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Visão Discente da Oceanografia na FURG e no Brasil</dc:title>
  <dc:creator>Walkiria Olsen</dc:creator>
  <cp:lastModifiedBy>Walkiria Olsen</cp:lastModifiedBy>
  <cp:revision>11</cp:revision>
  <dcterms:created xsi:type="dcterms:W3CDTF">2014-12-04T16:22:16Z</dcterms:created>
  <dcterms:modified xsi:type="dcterms:W3CDTF">2014-12-05T00:30:46Z</dcterms:modified>
</cp:coreProperties>
</file>